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6674"/>
    <a:srgbClr val="AEA700"/>
    <a:srgbClr val="0087B2"/>
    <a:srgbClr val="CDD30F"/>
    <a:srgbClr val="ECBC00"/>
    <a:srgbClr val="3D4100"/>
    <a:srgbClr val="1D3F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75" autoAdjust="0"/>
  </p:normalViewPr>
  <p:slideViewPr>
    <p:cSldViewPr>
      <p:cViewPr>
        <p:scale>
          <a:sx n="90" d="100"/>
          <a:sy n="90" d="100"/>
        </p:scale>
        <p:origin x="-1572" y="-5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7780-B50B-474C-85C6-0B4009B6F014}" type="datetimeFigureOut">
              <a:rPr lang="de-DE" smtClean="0"/>
              <a:pPr/>
              <a:t>27.09.2011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DEED9-C1BB-4DBE-A071-13CC6F6B90F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FB102-D3AF-431C-A902-ADE5B2A48608}" type="datetimeFigureOut">
              <a:rPr lang="de-DE" smtClean="0"/>
              <a:pPr/>
              <a:t>27.09.2011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C1E745-E753-4EB9-8485-6560CD204B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BA50D42-C9CD-4801-B293-61D1F53EC57E}" type="datetimeFigureOut">
              <a:rPr lang="de-DE" smtClean="0"/>
              <a:pPr/>
              <a:t>27.09.2011</a:t>
            </a:fld>
            <a:endParaRPr lang="de-DE"/>
          </a:p>
        </p:txBody>
      </p:sp>
      <p:sp>
        <p:nvSpPr>
          <p:cNvPr id="12" name="Rectangle 16"/>
          <p:cNvSpPr txBox="1">
            <a:spLocks noChangeArrowheads="1"/>
          </p:cNvSpPr>
          <p:nvPr userDrawn="1"/>
        </p:nvSpPr>
        <p:spPr bwMode="auto">
          <a:xfrm>
            <a:off x="5273702" y="692150"/>
            <a:ext cx="32273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Max Mustermann</a:t>
            </a:r>
            <a:br>
              <a:rPr kumimoji="0" lang="de-DE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Referat Kommunikation &amp; Marketing </a:t>
            </a:r>
            <a:b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Verwaltung</a:t>
            </a:r>
            <a:endParaRPr kumimoji="0" lang="de-DE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3" name="Group 27"/>
          <p:cNvGrpSpPr>
            <a:grpSpLocks/>
          </p:cNvGrpSpPr>
          <p:nvPr userDrawn="1"/>
        </p:nvGrpSpPr>
        <p:grpSpPr bwMode="auto">
          <a:xfrm>
            <a:off x="0" y="1"/>
            <a:ext cx="9144000" cy="6858000"/>
            <a:chOff x="0" y="0"/>
            <a:chExt cx="5760" cy="4320"/>
          </a:xfrm>
        </p:grpSpPr>
        <p:pic>
          <p:nvPicPr>
            <p:cNvPr id="14" name="Picture 25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3007"/>
              <a:ext cx="3065" cy="1313"/>
            </a:xfrm>
            <a:prstGeom prst="rect">
              <a:avLst/>
            </a:prstGeom>
            <a:noFill/>
          </p:spPr>
        </p:pic>
        <p:sp>
          <p:nvSpPr>
            <p:cNvPr id="15" name="Rectangle 15"/>
            <p:cNvSpPr>
              <a:spLocks noChangeArrowheads="1"/>
            </p:cNvSpPr>
            <p:nvPr userDrawn="1"/>
          </p:nvSpPr>
          <p:spPr bwMode="auto">
            <a:xfrm>
              <a:off x="2" y="0"/>
              <a:ext cx="5758" cy="288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ctr"/>
              <a:endParaRPr lang="de-DE"/>
            </a:p>
          </p:txBody>
        </p:sp>
      </p:grpSp>
      <p:sp>
        <p:nvSpPr>
          <p:cNvPr id="16" name="Rechteck 15"/>
          <p:cNvSpPr/>
          <p:nvPr userDrawn="1"/>
        </p:nvSpPr>
        <p:spPr>
          <a:xfrm>
            <a:off x="3143240" y="4572008"/>
            <a:ext cx="6000760" cy="928694"/>
          </a:xfrm>
          <a:prstGeom prst="rect">
            <a:avLst/>
          </a:prstGeom>
          <a:solidFill>
            <a:srgbClr val="A466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3071842" y="2357430"/>
            <a:ext cx="5786438" cy="500066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defRPr sz="2600" baseline="0"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Titel des Vortrags</a:t>
            </a:r>
          </a:p>
        </p:txBody>
      </p:sp>
      <p:sp>
        <p:nvSpPr>
          <p:cNvPr id="24" name="Textplatzhalt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3071802" y="2857496"/>
            <a:ext cx="6072198" cy="5000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600" baseline="0">
                <a:solidFill>
                  <a:schemeClr val="bg1"/>
                </a:solidFill>
                <a:latin typeface="Frutiger Next LT W1G" pitchFamily="34" charset="0"/>
              </a:defRPr>
            </a:lvl1pPr>
          </a:lstStyle>
          <a:p>
            <a:pPr lvl="0"/>
            <a:r>
              <a:rPr lang="de-DE" dirty="0" smtClean="0"/>
              <a:t>Untertitel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3071813" y="3565525"/>
            <a:ext cx="6072187" cy="124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dirty="0">
                <a:latin typeface="Frutiger Next LT W1G" pitchFamily="34" charset="0"/>
              </a:rPr>
              <a:t>Max </a:t>
            </a:r>
            <a:r>
              <a:rPr lang="de-DE" dirty="0">
                <a:latin typeface="Frutiger Next LT W1G" pitchFamily="34" charset="0"/>
              </a:rPr>
              <a:t>Mustermann</a:t>
            </a:r>
            <a:br>
              <a:rPr lang="de-DE" dirty="0">
                <a:latin typeface="Frutiger Next LT W1G" pitchFamily="34" charset="0"/>
              </a:rPr>
            </a:br>
            <a:r>
              <a:rPr lang="de-DE" dirty="0" smtClean="0">
                <a:latin typeface="Frutiger Next LT W1G" pitchFamily="34" charset="0"/>
              </a:rPr>
              <a:t>Funktion</a:t>
            </a:r>
            <a:endParaRPr lang="de-DE" dirty="0">
              <a:latin typeface="Frutiger Next LT W1G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dirty="0">
                <a:latin typeface="Frutiger Next LT W1G" pitchFamily="34" charset="0"/>
              </a:rPr>
              <a:t>UNIVERSITÄTSBIBLIOTHEK</a:t>
            </a:r>
          </a:p>
          <a:p>
            <a:pPr>
              <a:defRPr/>
            </a:pPr>
            <a:endParaRPr lang="de-DE" dirty="0">
              <a:latin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/>
          <p:cNvSpPr>
            <a:spLocks noGrp="1"/>
          </p:cNvSpPr>
          <p:nvPr>
            <p:ph type="title"/>
          </p:nvPr>
        </p:nvSpPr>
        <p:spPr>
          <a:xfrm>
            <a:off x="1332000" y="1501200"/>
            <a:ext cx="7188200" cy="696912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en-US" dirty="0" err="1"/>
              <a:t>Titelmasterformat</a:t>
            </a:r>
            <a:r>
              <a:rPr lang="en-US" dirty="0"/>
              <a:t> </a:t>
            </a:r>
            <a:r>
              <a:rPr lang="en-US" dirty="0" err="1"/>
              <a:t>durch</a:t>
            </a:r>
            <a:r>
              <a:rPr lang="en-US" dirty="0"/>
              <a:t> </a:t>
            </a:r>
            <a:r>
              <a:rPr lang="en-US" dirty="0" err="1"/>
              <a:t>Klicken</a:t>
            </a:r>
            <a:r>
              <a:rPr lang="en-US" dirty="0"/>
              <a:t> </a:t>
            </a:r>
            <a:r>
              <a:rPr lang="en-US" dirty="0" err="1"/>
              <a:t>bearbeiten</a:t>
            </a:r>
            <a:endParaRPr lang="de-DE" dirty="0"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7200800" cy="3960440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0173"/>
            <a:ext cx="7355160" cy="506449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331640" y="2340000"/>
            <a:ext cx="3600400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76056" y="2340000"/>
            <a:ext cx="3610744" cy="4032448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1600" b="0" baseline="0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3872" y="2130425"/>
            <a:ext cx="7198568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727280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Frutiger Next LT W1G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1501200"/>
            <a:ext cx="3008313" cy="958427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latin typeface="Frutiger Next LT W1G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31640" y="2731244"/>
            <a:ext cx="3008313" cy="336205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600">
                <a:latin typeface="Frutiger Next LT W1G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499992" y="1501200"/>
            <a:ext cx="3744416" cy="4592096"/>
          </a:xfrm>
          <a:prstGeom prst="rect">
            <a:avLst/>
          </a:prstGeom>
        </p:spPr>
        <p:txBody>
          <a:bodyPr>
            <a:normAutofit/>
          </a:bodyPr>
          <a:lstStyle>
            <a:lvl1pPr marL="0">
              <a:defRPr sz="2400" b="1">
                <a:latin typeface="Frutiger Next LT W1G" pitchFamily="34" charset="0"/>
              </a:defRPr>
            </a:lvl1pPr>
            <a:lvl2pPr>
              <a:defRPr sz="1600" b="0"/>
            </a:lvl2pPr>
            <a:lvl3pPr>
              <a:defRPr sz="1600" b="0"/>
            </a:lvl3pPr>
            <a:lvl4pPr>
              <a:defRPr sz="1600" b="0"/>
            </a:lvl4pPr>
            <a:lvl5pPr>
              <a:defRPr sz="16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8" descr="Bild3_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7950" y="115888"/>
            <a:ext cx="2444750" cy="1158875"/>
          </a:xfrm>
          <a:prstGeom prst="rect">
            <a:avLst/>
          </a:prstGeom>
          <a:noFill/>
        </p:spPr>
      </p:pic>
      <p:sp>
        <p:nvSpPr>
          <p:cNvPr id="9" name="Rectangle 10"/>
          <p:cNvSpPr>
            <a:spLocks noChangeAspect="1" noChangeArrowheads="1"/>
          </p:cNvSpPr>
          <p:nvPr userDrawn="1"/>
        </p:nvSpPr>
        <p:spPr bwMode="auto">
          <a:xfrm>
            <a:off x="1331913" y="0"/>
            <a:ext cx="3906044" cy="461963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Rectangle 11"/>
          <p:cNvSpPr>
            <a:spLocks noChangeAspect="1" noChangeArrowheads="1"/>
          </p:cNvSpPr>
          <p:nvPr userDrawn="1"/>
        </p:nvSpPr>
        <p:spPr bwMode="auto">
          <a:xfrm>
            <a:off x="5237957" y="0"/>
            <a:ext cx="3906044" cy="461963"/>
          </a:xfrm>
          <a:prstGeom prst="rect">
            <a:avLst/>
          </a:prstGeom>
          <a:solidFill>
            <a:srgbClr val="A4667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Textfeld 14"/>
          <p:cNvSpPr txBox="1"/>
          <p:nvPr userDrawn="1"/>
        </p:nvSpPr>
        <p:spPr>
          <a:xfrm>
            <a:off x="1259632" y="6453336"/>
            <a:ext cx="76328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 smtClean="0">
                <a:latin typeface="Frutiger Next LT W1G" pitchFamily="34" charset="0"/>
              </a:rPr>
              <a:t>Fußzeile bei Bedarf</a:t>
            </a:r>
            <a:endParaRPr lang="de-DE" sz="1100" dirty="0">
              <a:latin typeface="Frutiger Next LT W1G" pitchFamily="34" charset="0"/>
            </a:endParaRPr>
          </a:p>
        </p:txBody>
      </p:sp>
      <p:sp>
        <p:nvSpPr>
          <p:cNvPr id="8" name="Rectangle 16"/>
          <p:cNvSpPr txBox="1">
            <a:spLocks noChangeArrowheads="1"/>
          </p:cNvSpPr>
          <p:nvPr userDrawn="1"/>
        </p:nvSpPr>
        <p:spPr bwMode="auto">
          <a:xfrm>
            <a:off x="5273675" y="549275"/>
            <a:ext cx="3690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>
            <a:lvl1pPr>
              <a:lnSpc>
                <a:spcPts val="1200"/>
              </a:lnSpc>
              <a:defRPr sz="1200" b="1">
                <a:latin typeface="+mn-lt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dirty="0" smtClean="0">
                <a:latin typeface="Frutiger Next LT W1G" pitchFamily="34" charset="0"/>
              </a:rPr>
              <a:t>Max Mustermann</a:t>
            </a:r>
            <a:r>
              <a:rPr lang="de-DE" b="0" dirty="0" smtClean="0">
                <a:latin typeface="Frutiger Next LT W1G" pitchFamily="34" charset="0"/>
              </a:rPr>
              <a:t/>
            </a:r>
            <a:br>
              <a:rPr lang="de-DE" b="0" dirty="0" smtClean="0">
                <a:latin typeface="Frutiger Next LT W1G" pitchFamily="34" charset="0"/>
              </a:rPr>
            </a:br>
            <a:r>
              <a:rPr lang="de-DE" b="0" dirty="0" smtClean="0">
                <a:latin typeface="Frutiger Next LT W1G" pitchFamily="34" charset="0"/>
              </a:rPr>
              <a:t>Funktion  </a:t>
            </a:r>
          </a:p>
          <a:p>
            <a:pPr>
              <a:lnSpc>
                <a:spcPct val="100000"/>
              </a:lnSpc>
              <a:spcAft>
                <a:spcPts val="300"/>
              </a:spcAft>
              <a:defRPr/>
            </a:pPr>
            <a:r>
              <a:rPr lang="de-DE" sz="1000" dirty="0" smtClean="0">
                <a:latin typeface="Frutiger Next LT W1G" pitchFamily="34" charset="0"/>
              </a:rPr>
              <a:t>UNIVERSITÄTSBIBLIOTHEK</a:t>
            </a:r>
            <a:endParaRPr lang="de-DE" sz="1000" dirty="0">
              <a:latin typeface="Frutiger Next LT W1G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marR="0" indent="-3429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b="1" kern="120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marR="0" indent="-28575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•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–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 typeface="Arial" pitchFamily="34" charset="0"/>
        <a:buChar char="»"/>
        <a:tabLst/>
        <a:defRPr sz="16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sz="2800" dirty="0" smtClean="0"/>
              <a:t>Überschrift</a:t>
            </a:r>
            <a:endParaRPr lang="de-DE" sz="28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sz="2800" dirty="0" smtClean="0"/>
              <a:t>Untertitel</a:t>
            </a:r>
            <a:endParaRPr lang="de-DE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cp:lastModifiedBy>WXPINST</cp:lastModifiedBy>
  <cp:revision>69</cp:revision>
  <dcterms:modified xsi:type="dcterms:W3CDTF">2011-09-27T09:04:21Z</dcterms:modified>
</cp:coreProperties>
</file>